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75" r:id="rId6"/>
    <p:sldId id="274" r:id="rId7"/>
    <p:sldId id="276" r:id="rId8"/>
    <p:sldId id="277" r:id="rId9"/>
    <p:sldId id="273" r:id="rId10"/>
    <p:sldId id="261" r:id="rId11"/>
    <p:sldId id="262" r:id="rId12"/>
    <p:sldId id="263" r:id="rId13"/>
    <p:sldId id="271" r:id="rId14"/>
    <p:sldId id="264" r:id="rId15"/>
    <p:sldId id="270" r:id="rId16"/>
    <p:sldId id="265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ko-KR"/>
    </a:defPPr>
    <a:lvl1pPr marL="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 autoAdjust="0"/>
    <p:restoredTop sz="94622" autoAdjust="0"/>
  </p:normalViewPr>
  <p:slideViewPr>
    <p:cSldViewPr>
      <p:cViewPr varScale="1">
        <p:scale>
          <a:sx n="86" d="100"/>
          <a:sy n="86" d="100"/>
        </p:scale>
        <p:origin x="-153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ABB54-52A8-41B3-B9CC-51A5C5332B8E}" type="datetimeFigureOut">
              <a:rPr lang="ko-KR" altLang="en-US" smtClean="0"/>
              <a:t>2016-08-26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4BED-CE30-4406-84BB-47E7563C6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9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39700" y="260648"/>
            <a:ext cx="8752780" cy="7969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9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9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ayout9_shape7"/>
          <p:cNvSpPr>
            <a:spLocks noGrp="1"/>
          </p:cNvSpPr>
          <p:nvPr>
            <p:ph type="body" idx="1"/>
          </p:nvPr>
        </p:nvSpPr>
        <p:spPr>
          <a:xfrm>
            <a:off x="160462" y="2204864"/>
            <a:ext cx="8732018" cy="9361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en-US"/>
              <a:t> </a:t>
            </a:r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214184" y="3459480"/>
            <a:ext cx="8678296" cy="1553696"/>
          </a:xfrm>
          <a:prstGeom prst="rect">
            <a:avLst/>
          </a:prstGeom>
        </p:spPr>
        <p:txBody>
          <a:bodyPr anchor="t"/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입력하시오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10_shape5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10_shape6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5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5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_shape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2_shape3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3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3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3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3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3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3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3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4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4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8" name="layout6_shape6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  <a:prstGeom prst="rect">
            <a:avLst/>
          </a:prstGeo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cxnSp>
        <p:nvCxnSpPr>
          <p:cNvPr id="8" name="layout7_shape6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ayout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10" name="layout7_shape7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7_shape8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8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8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8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8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8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8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8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8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8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6" name="layout8_shape13"/>
          <p:cNvSpPr>
            <a:spLocks noGrp="1"/>
          </p:cNvSpPr>
          <p:nvPr>
            <p:ph type="body" idx="1"/>
          </p:nvPr>
        </p:nvSpPr>
        <p:spPr>
          <a:xfrm>
            <a:off x="204912" y="3452168"/>
            <a:ext cx="4318322" cy="3517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  <p:sp>
        <p:nvSpPr>
          <p:cNvPr id="17" name="layout8_shape14"/>
          <p:cNvSpPr>
            <a:spLocks noGrp="1"/>
          </p:cNvSpPr>
          <p:nvPr>
            <p:ph type="body" sz="half" idx="2"/>
          </p:nvPr>
        </p:nvSpPr>
        <p:spPr>
          <a:xfrm>
            <a:off x="198562" y="4182989"/>
            <a:ext cx="1728192" cy="1872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</a:t>
            </a:r>
            <a:r>
              <a:rPr lang="en-US" altLang="en-US"/>
              <a:t> </a:t>
            </a:r>
            <a:r>
              <a:rPr lang="ko-KR" altLang="en-US"/>
              <a:t>제목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t>8/26/2016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latinLnBrk="1">
        <a:spcBef>
          <a:spcPct val="0"/>
        </a:spcBef>
        <a:buNone/>
        <a:defRPr sz="3600" b="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2.png"/><Relationship Id="rId7" Type="http://schemas.openxmlformats.org/officeDocument/2006/relationships/image" Target="../media/image3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50.pn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" name="slide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slide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31" name="Picture 7" descr="C:\Users\SEC\Desktop\NCS 단계 프로젝트\01-요구사항 분석(제안)\ppt배경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3"/>
          <a:stretch/>
        </p:blipFill>
        <p:spPr bwMode="auto">
          <a:xfrm>
            <a:off x="7402736" y="1676886"/>
            <a:ext cx="1741266" cy="1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1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1_shape2"/>
          <p:cNvSpPr/>
          <p:nvPr/>
        </p:nvSpPr>
        <p:spPr>
          <a:xfrm>
            <a:off x="179512" y="366842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3600" spc="600" dirty="0">
                <a:solidFill>
                  <a:schemeClr val="bg1"/>
                </a:solidFill>
                <a:latin typeface="나눔고딕"/>
                <a:ea typeface="나눔고딕"/>
              </a:rPr>
              <a:t>	</a:t>
            </a:r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DUNKIN </a:t>
            </a:r>
          </a:p>
          <a:p>
            <a:pPr marL="0" algn="l" latinLnBrk="1"/>
            <a:r>
              <a:rPr lang="en-US" sz="3600" kern="1200" spc="6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		&amp; COFFEE</a:t>
            </a:r>
            <a:endParaRPr sz="3600" kern="1200" spc="6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30" name="Picture 6" descr="C:\Users\SEC\Desktop\NCS 단계 프로젝트\01-요구사항 분석(제안)\ppt배경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4"/>
          <a:stretch/>
        </p:blipFill>
        <p:spPr bwMode="auto">
          <a:xfrm>
            <a:off x="7524328" y="1"/>
            <a:ext cx="1619673" cy="17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4"/>
          <p:cNvSpPr/>
          <p:nvPr/>
        </p:nvSpPr>
        <p:spPr>
          <a:xfrm>
            <a:off x="7236296" y="3573016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solidFill>
                  <a:schemeClr val="bg1"/>
                </a:solidFill>
                <a:latin typeface="나눔고딕"/>
                <a:ea typeface="나눔고딕"/>
              </a:rPr>
              <a:t>August</a:t>
            </a:r>
            <a:r>
              <a:rPr lang="en-US" altLang="ko-KR" sz="800" b="1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, . 26 . 16</a:t>
            </a:r>
            <a:endParaRPr sz="800" b="1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slide1_picture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1_picture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6" name="Picture 2" descr="C:\Users\SEC\Desktop\NCS 단계 프로젝트\01-요구사항 분석(제안)\ppt배경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 bwMode="auto">
          <a:xfrm>
            <a:off x="4263496" y="-1"/>
            <a:ext cx="326083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C\Desktop\NCS 단계 프로젝트\01-요구사항 분석(제안)\ppt배경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1886909" cy="17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C\Desktop\NCS 단계 프로젝트\01-요구사항 분석(제안)\ppt배경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92" y="-1"/>
            <a:ext cx="281326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EC\Desktop\NCS 단계 프로젝트\01-요구사항 분석(제안)\ppt배경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97" y="1"/>
            <a:ext cx="1857503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6_picture1" descr="C:\Documents and Settings\nhn\바탕 화면\이미지소스\인테리어\33-그팩-미트27-복사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222152"/>
            <a:ext cx="1375200" cy="1375200"/>
          </a:xfrm>
          <a:prstGeom prst="rect">
            <a:avLst/>
          </a:prstGeom>
          <a:noFill/>
        </p:spPr>
      </p:pic>
      <p:pic>
        <p:nvPicPr>
          <p:cNvPr id="4" name="slide6_picture2" descr="C:\Documents and Settings\nhn\바탕 화면\이미지소스\인테리어\00-엘홀-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5489" y="5229200"/>
            <a:ext cx="1375200" cy="1375200"/>
          </a:xfrm>
          <a:prstGeom prst="rect">
            <a:avLst/>
          </a:prstGeom>
          <a:noFill/>
        </p:spPr>
      </p:pic>
      <p:pic>
        <p:nvPicPr>
          <p:cNvPr id="5" name="slide6_picture3" descr="C:\Documents and Settings\nhn\바탕 화면\이미지소스\인테리어\00-Meet27-오픈라운지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6906" y="5229200"/>
            <a:ext cx="1375200" cy="1375200"/>
          </a:xfrm>
          <a:prstGeom prst="rect">
            <a:avLst/>
          </a:prstGeom>
          <a:noFill/>
        </p:spPr>
      </p:pic>
      <p:pic>
        <p:nvPicPr>
          <p:cNvPr id="6" name="slide6_picture4" descr="C:\Documents and Settings\nhn\바탕 화면\이미지소스\인테리어\_MG_014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03945" y="5229200"/>
            <a:ext cx="1375200" cy="1375200"/>
          </a:xfrm>
          <a:prstGeom prst="rect">
            <a:avLst/>
          </a:prstGeom>
          <a:noFill/>
        </p:spPr>
      </p:pic>
      <p:pic>
        <p:nvPicPr>
          <p:cNvPr id="7" name="slide6_picture5" descr="C:\Documents and Settings\nhn\바탕 화면\이미지소스\인테리어\IMG_183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31910" y="5229200"/>
            <a:ext cx="1375200" cy="1375200"/>
          </a:xfrm>
          <a:prstGeom prst="rect">
            <a:avLst/>
          </a:prstGeom>
          <a:noFill/>
        </p:spPr>
      </p:pic>
      <p:pic>
        <p:nvPicPr>
          <p:cNvPr id="8" name="slide6_picture6" descr="C:\Documents and Settings\nhn\바탕 화면\이미지소스\인테리어\-012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0449" y="5229200"/>
            <a:ext cx="1375200" cy="1375200"/>
          </a:xfrm>
          <a:prstGeom prst="rect">
            <a:avLst/>
          </a:prstGeom>
          <a:noFill/>
        </p:spPr>
      </p:pic>
      <p:pic>
        <p:nvPicPr>
          <p:cNvPr id="9" name="slide6_picture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5489" y="3713167"/>
            <a:ext cx="1375257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" name="slide6_picture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6906" y="3713167"/>
            <a:ext cx="1375257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1" name="slide6_picture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0993" y="3713167"/>
            <a:ext cx="1368152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6_picture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60449" y="3713167"/>
            <a:ext cx="1371794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3" name="slide6_picture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7222" y="3713167"/>
            <a:ext cx="1389888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4" name="slide6_picture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46906" y="2203266"/>
            <a:ext cx="1389888" cy="1429434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5" name="slide6_picture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0993" y="2203266"/>
            <a:ext cx="1375257" cy="1429434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6" name="slide6_picture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60449" y="2203266"/>
            <a:ext cx="1382573" cy="1429434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7" name="slide6_picture1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17222" y="2203266"/>
            <a:ext cx="1375258" cy="1429434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8" name="slide6_picture1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4801" y="3713167"/>
            <a:ext cx="1386489" cy="143489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9" name="slide6_picture1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05489" y="2203266"/>
            <a:ext cx="1367218" cy="1429434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20" name="slide6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lide6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6_shape3"/>
          <p:cNvSpPr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PORTFOLIO</a:t>
            </a:r>
            <a:endParaRPr sz="2000" kern="1200" spc="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23" name="slide6_shape4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Portfolio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4" name="slide6_picture1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4801" y="2203266"/>
            <a:ext cx="1386489" cy="1432632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25" name="slide6_shape5"/>
          <p:cNvSpPr/>
          <p:nvPr/>
        </p:nvSpPr>
        <p:spPr>
          <a:xfrm>
            <a:off x="210546" y="3445544"/>
            <a:ext cx="1080120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6" name="slide6_shape6"/>
          <p:cNvSpPr/>
          <p:nvPr/>
        </p:nvSpPr>
        <p:spPr>
          <a:xfrm>
            <a:off x="1646371" y="3445544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7" name="slide6_shape7"/>
          <p:cNvSpPr/>
          <p:nvPr/>
        </p:nvSpPr>
        <p:spPr>
          <a:xfrm>
            <a:off x="3098906" y="3445544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8" name="slide6_shape8"/>
          <p:cNvSpPr/>
          <p:nvPr/>
        </p:nvSpPr>
        <p:spPr>
          <a:xfrm>
            <a:off x="4572000" y="3445544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29" name="slide6_shape9"/>
          <p:cNvSpPr/>
          <p:nvPr/>
        </p:nvSpPr>
        <p:spPr>
          <a:xfrm>
            <a:off x="6006924" y="3445544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0" name="slide6_shape10"/>
          <p:cNvSpPr/>
          <p:nvPr/>
        </p:nvSpPr>
        <p:spPr>
          <a:xfrm>
            <a:off x="7461714" y="3445544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1" name="slide6_shape11"/>
          <p:cNvSpPr/>
          <p:nvPr/>
        </p:nvSpPr>
        <p:spPr>
          <a:xfrm>
            <a:off x="210546" y="4930192"/>
            <a:ext cx="1584176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2" name="slide6_shape12"/>
          <p:cNvSpPr/>
          <p:nvPr/>
        </p:nvSpPr>
        <p:spPr>
          <a:xfrm>
            <a:off x="1646371" y="4930192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3" name="slide6_shape13"/>
          <p:cNvSpPr/>
          <p:nvPr/>
        </p:nvSpPr>
        <p:spPr>
          <a:xfrm>
            <a:off x="3098906" y="4930192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4" name="slide6_shape14"/>
          <p:cNvSpPr/>
          <p:nvPr/>
        </p:nvSpPr>
        <p:spPr>
          <a:xfrm>
            <a:off x="4572000" y="4930192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5" name="slide6_shape15"/>
          <p:cNvSpPr/>
          <p:nvPr/>
        </p:nvSpPr>
        <p:spPr>
          <a:xfrm>
            <a:off x="6006924" y="4930192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6" name="slide6_shape16"/>
          <p:cNvSpPr/>
          <p:nvPr/>
        </p:nvSpPr>
        <p:spPr>
          <a:xfrm>
            <a:off x="7461714" y="4930192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7" name="slide6_shape17"/>
          <p:cNvSpPr/>
          <p:nvPr/>
        </p:nvSpPr>
        <p:spPr>
          <a:xfrm>
            <a:off x="210546" y="6400800"/>
            <a:ext cx="720080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8" name="slide6_shape18"/>
          <p:cNvSpPr/>
          <p:nvPr/>
        </p:nvSpPr>
        <p:spPr>
          <a:xfrm>
            <a:off x="1646371" y="6400800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9" name="slide6_shape19"/>
          <p:cNvSpPr/>
          <p:nvPr/>
        </p:nvSpPr>
        <p:spPr>
          <a:xfrm>
            <a:off x="3098906" y="6400800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0" name="slide6_shape20"/>
          <p:cNvSpPr/>
          <p:nvPr/>
        </p:nvSpPr>
        <p:spPr>
          <a:xfrm>
            <a:off x="4572000" y="6400800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1" name="slide6_shape21"/>
          <p:cNvSpPr/>
          <p:nvPr/>
        </p:nvSpPr>
        <p:spPr>
          <a:xfrm>
            <a:off x="6006924" y="6400800"/>
            <a:ext cx="1400572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slide6_shape22"/>
          <p:cNvSpPr/>
          <p:nvPr/>
        </p:nvSpPr>
        <p:spPr>
          <a:xfrm>
            <a:off x="7461714" y="6400800"/>
            <a:ext cx="1502774" cy="21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명</a:t>
            </a:r>
            <a:endParaRPr sz="700" b="1" kern="12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slide6_shape23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7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7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7_shape3"/>
          <p:cNvSpPr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TITLE</a:t>
            </a:r>
            <a:endParaRPr sz="2000" kern="1200" spc="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7_shape4"/>
          <p:cNvSpPr/>
          <p:nvPr/>
        </p:nvSpPr>
        <p:spPr>
          <a:xfrm>
            <a:off x="179512" y="2104458"/>
            <a:ext cx="871296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20000"/>
              </a:lnSpc>
            </a:pP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본문은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R, 12pt /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글자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좁게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0.2pt /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줄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1.2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배를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20000"/>
              </a:lnSpc>
            </a:pP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상황에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따라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조절하실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</p:txBody>
      </p:sp>
      <p:sp>
        <p:nvSpPr>
          <p:cNvPr id="7" name="slide7_shape5"/>
          <p:cNvSpPr/>
          <p:nvPr/>
        </p:nvSpPr>
        <p:spPr>
          <a:xfrm>
            <a:off x="-252536" y="3068960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내용</a:t>
            </a:r>
          </a:p>
        </p:txBody>
      </p:sp>
      <p:sp>
        <p:nvSpPr>
          <p:cNvPr id="8" name="slide7_shape6"/>
          <p:cNvSpPr/>
          <p:nvPr/>
        </p:nvSpPr>
        <p:spPr>
          <a:xfrm>
            <a:off x="2051720" y="3068960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8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7_shape7"/>
          <p:cNvSpPr/>
          <p:nvPr/>
        </p:nvSpPr>
        <p:spPr>
          <a:xfrm>
            <a:off x="4355976" y="3068960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8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7_shape8"/>
          <p:cNvSpPr/>
          <p:nvPr/>
        </p:nvSpPr>
        <p:spPr>
          <a:xfrm>
            <a:off x="6660232" y="3068960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6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6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7_shape9"/>
          <p:cNvSpPr/>
          <p:nvPr/>
        </p:nvSpPr>
        <p:spPr>
          <a:xfrm>
            <a:off x="4427984" y="476672"/>
            <a:ext cx="2304256" cy="2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  <a:endParaRPr sz="1200" kern="1200" spc="-2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slide7_shape10"/>
          <p:cNvSpPr/>
          <p:nvPr/>
        </p:nvSpPr>
        <p:spPr>
          <a:xfrm>
            <a:off x="4427984" y="692696"/>
            <a:ext cx="23042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상세항목의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</a:t>
            </a:r>
            <a:endParaRPr sz="1200" kern="1200" spc="-2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50000"/>
              </a:lnSpc>
              <a:buFontTx/>
              <a:buChar char="-"/>
            </a:pP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상세항목의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</a:t>
            </a:r>
            <a:endParaRPr sz="1200" kern="1200" spc="-2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50000"/>
              </a:lnSpc>
              <a:buFontTx/>
              <a:buChar char="-"/>
            </a:pPr>
            <a:r>
              <a:rPr lang="en-US" altLang="ko-KR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상세항목의</a:t>
            </a:r>
            <a:r>
              <a:rPr lang="en-US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200" kern="1200" spc="-2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</a:t>
            </a:r>
            <a:endParaRPr sz="1200" kern="1200" spc="-2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7_shape11"/>
          <p:cNvSpPr/>
          <p:nvPr/>
        </p:nvSpPr>
        <p:spPr>
          <a:xfrm>
            <a:off x="918712" y="4581128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7_shape12"/>
          <p:cNvSpPr/>
          <p:nvPr/>
        </p:nvSpPr>
        <p:spPr>
          <a:xfrm>
            <a:off x="3212753" y="4581128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7_shape13"/>
          <p:cNvSpPr/>
          <p:nvPr/>
        </p:nvSpPr>
        <p:spPr>
          <a:xfrm>
            <a:off x="5518632" y="4581128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slide7_shape14"/>
          <p:cNvSpPr/>
          <p:nvPr/>
        </p:nvSpPr>
        <p:spPr>
          <a:xfrm>
            <a:off x="7816559" y="4581128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7" name="slide7_shape15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Title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8" name="slide7_shape16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8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8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8_shape3"/>
          <p:cNvSpPr/>
          <p:nvPr/>
        </p:nvSpPr>
        <p:spPr>
          <a:xfrm>
            <a:off x="179512" y="461805"/>
            <a:ext cx="223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SPACE DESIGN</a:t>
            </a:r>
          </a:p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CONCEPT</a:t>
            </a:r>
            <a:endParaRPr sz="2000" kern="1200" spc="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179512" y="2060848"/>
            <a:ext cx="4176464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en-US" altLang="ko-KR" sz="28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“Design Concept, Here.”</a:t>
            </a:r>
          </a:p>
        </p:txBody>
      </p:sp>
      <p:sp>
        <p:nvSpPr>
          <p:cNvPr id="7" name="slide8_shape5"/>
          <p:cNvSpPr/>
          <p:nvPr/>
        </p:nvSpPr>
        <p:spPr>
          <a:xfrm>
            <a:off x="4427984" y="2060848"/>
            <a:ext cx="432048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세부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설명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R, 9pt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글자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좁게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0.3pt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,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1.5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배를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상황에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따라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조정하실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8_shape6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Space design concept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slide8_picture1" descr="C:\Documents and Settings\nhn\바탕 화면\이미지소스\인테리어\gf-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1" y="3719913"/>
            <a:ext cx="4248471" cy="2877439"/>
          </a:xfrm>
          <a:prstGeom prst="rect">
            <a:avLst/>
          </a:prstGeom>
          <a:noFill/>
        </p:spPr>
      </p:pic>
      <p:pic>
        <p:nvPicPr>
          <p:cNvPr id="10" name="slide8_picture2" descr="C:\Documents and Settings\nhn\바탕 화면\이미지소스\인테리어\green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716746"/>
            <a:ext cx="4294022" cy="2884080"/>
          </a:xfrm>
          <a:prstGeom prst="rect">
            <a:avLst/>
          </a:prstGeom>
          <a:noFill/>
        </p:spPr>
      </p:pic>
      <p:sp>
        <p:nvSpPr>
          <p:cNvPr id="11" name="slide8_shape7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8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8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8_shape3"/>
          <p:cNvSpPr/>
          <p:nvPr/>
        </p:nvSpPr>
        <p:spPr>
          <a:xfrm>
            <a:off x="179512" y="461805"/>
            <a:ext cx="223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SPACE DESIGN</a:t>
            </a:r>
          </a:p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CONCEPT</a:t>
            </a:r>
            <a:endParaRPr sz="2000" kern="1200" spc="30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8_shape4"/>
          <p:cNvSpPr/>
          <p:nvPr/>
        </p:nvSpPr>
        <p:spPr>
          <a:xfrm>
            <a:off x="179512" y="2060848"/>
            <a:ext cx="4176464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20000"/>
              </a:lnSpc>
            </a:pPr>
            <a:r>
              <a:rPr lang="en-US" altLang="ko-KR" sz="2800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“Design Concept, Here.”</a:t>
            </a:r>
          </a:p>
        </p:txBody>
      </p:sp>
      <p:sp>
        <p:nvSpPr>
          <p:cNvPr id="7" name="slide8_shape5"/>
          <p:cNvSpPr/>
          <p:nvPr/>
        </p:nvSpPr>
        <p:spPr>
          <a:xfrm>
            <a:off x="4427984" y="2060848"/>
            <a:ext cx="432048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세부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설명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R, 9pt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글자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좁게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0.3pt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,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1.5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배를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상황에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따라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조정하실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8_shape6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Space design concept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slide8_picture1" descr="C:\Documents and Settings\nhn\바탕 화면\이미지소스\인테리어\gf-3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1" y="3719913"/>
            <a:ext cx="4248471" cy="2877439"/>
          </a:xfrm>
          <a:prstGeom prst="rect">
            <a:avLst/>
          </a:prstGeom>
          <a:noFill/>
        </p:spPr>
      </p:pic>
      <p:pic>
        <p:nvPicPr>
          <p:cNvPr id="10" name="slide8_picture2" descr="C:\Documents and Settings\nhn\바탕 화면\이미지소스\인테리어\green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716746"/>
            <a:ext cx="4294022" cy="2884080"/>
          </a:xfrm>
          <a:prstGeom prst="rect">
            <a:avLst/>
          </a:prstGeom>
          <a:noFill/>
        </p:spPr>
      </p:pic>
      <p:sp>
        <p:nvSpPr>
          <p:cNvPr id="11" name="slide8_shape7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8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/>
        </p:nvSpPr>
        <p:spPr>
          <a:xfrm>
            <a:off x="179512" y="3573016"/>
            <a:ext cx="655272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4000" kern="12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공간별</a:t>
            </a:r>
            <a:r>
              <a:rPr lang="en-US" altLang="en-US" sz="4000" kern="12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000" kern="12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디자인계획</a:t>
            </a:r>
            <a:r>
              <a:rPr lang="en-US" altLang="en-US" sz="4000" kern="1200" spc="-15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4000" kern="1200" spc="-15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9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9_shape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9_shape4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10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10_shape2"/>
          <p:cNvSpPr/>
          <p:nvPr/>
        </p:nvSpPr>
        <p:spPr>
          <a:xfrm>
            <a:off x="179512" y="461804"/>
            <a:ext cx="669674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구역</a:t>
            </a:r>
            <a:r>
              <a:rPr lang="en-US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: </a:t>
            </a: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용도</a:t>
            </a:r>
            <a:endParaRPr sz="2400" kern="1200" spc="-3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slide10_shape3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Design Plan   |   </a:t>
            </a:r>
            <a:r>
              <a:rPr lang="ko-KR" alt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구역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" name="slide10_picture1" descr="C:\Documents and Settings\nhn\바탕 화면\이미지소스\도면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7" y="1386921"/>
            <a:ext cx="8280921" cy="4500353"/>
          </a:xfrm>
          <a:prstGeom prst="rect">
            <a:avLst/>
          </a:prstGeom>
          <a:noFill/>
        </p:spPr>
      </p:pic>
      <p:sp>
        <p:nvSpPr>
          <p:cNvPr id="7" name="slide10_shape4"/>
          <p:cNvSpPr/>
          <p:nvPr/>
        </p:nvSpPr>
        <p:spPr>
          <a:xfrm>
            <a:off x="971600" y="6021288"/>
            <a:ext cx="15121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20000"/>
              </a:lnSpc>
            </a:pP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 Seminar Room</a:t>
            </a:r>
          </a:p>
          <a:p>
            <a:pPr marL="0" algn="ctr" latinLnBrk="1">
              <a:lnSpc>
                <a:spcPct val="120000"/>
              </a:lnSpc>
            </a:pP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60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인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입실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x 2</a:t>
            </a:r>
            <a:endParaRPr sz="8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10_shape5"/>
          <p:cNvSpPr/>
          <p:nvPr/>
        </p:nvSpPr>
        <p:spPr>
          <a:xfrm>
            <a:off x="3787536" y="6021288"/>
            <a:ext cx="15121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20000"/>
              </a:lnSpc>
            </a:pP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 Seminar Room</a:t>
            </a:r>
          </a:p>
          <a:p>
            <a:pPr marL="0" algn="ctr" latinLnBrk="1">
              <a:lnSpc>
                <a:spcPct val="120000"/>
              </a:lnSpc>
            </a:pP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120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인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입실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x 1</a:t>
            </a:r>
            <a:endParaRPr sz="8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9" name="slide10_shape6"/>
          <p:cNvSpPr/>
          <p:nvPr/>
        </p:nvSpPr>
        <p:spPr>
          <a:xfrm>
            <a:off x="6759336" y="6021288"/>
            <a:ext cx="1512168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latinLnBrk="1">
              <a:lnSpc>
                <a:spcPct val="120000"/>
              </a:lnSpc>
            </a:pPr>
            <a:r>
              <a:rPr lang="en-US" altLang="ko-KR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Open Dining</a:t>
            </a:r>
          </a:p>
          <a:p>
            <a:pPr marL="0" algn="ctr" latinLnBrk="1">
              <a:lnSpc>
                <a:spcPct val="120000"/>
              </a:lnSpc>
            </a:pP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마주보고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앉는</a:t>
            </a:r>
            <a:r>
              <a:rPr lang="en-US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형식</a:t>
            </a:r>
            <a:endParaRPr sz="8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10_shape7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1_picture1" descr="C:\Documents and Settings\nhn\바탕 화면\이미지소스\스케치01.png"/>
          <p:cNvPicPr>
            <a:picLocks noChangeAspect="1"/>
          </p:cNvPicPr>
          <p:nvPr/>
        </p:nvPicPr>
        <p:blipFill>
          <a:blip r:embed="rId2" cstate="print"/>
          <a:srcRect b="3524"/>
          <a:stretch>
            <a:fillRect/>
          </a:stretch>
        </p:blipFill>
        <p:spPr>
          <a:xfrm>
            <a:off x="971600" y="539649"/>
            <a:ext cx="8136904" cy="5913687"/>
          </a:xfrm>
          <a:prstGeom prst="rect">
            <a:avLst/>
          </a:prstGeom>
          <a:noFill/>
        </p:spPr>
      </p:pic>
      <p:sp>
        <p:nvSpPr>
          <p:cNvPr id="4" name="slide11_shape1"/>
          <p:cNvSpPr/>
          <p:nvPr/>
        </p:nvSpPr>
        <p:spPr>
          <a:xfrm>
            <a:off x="323528" y="4239344"/>
            <a:ext cx="2797200" cy="22860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" name="slide11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1_shape3"/>
          <p:cNvSpPr/>
          <p:nvPr/>
        </p:nvSpPr>
        <p:spPr>
          <a:xfrm>
            <a:off x="179512" y="461804"/>
            <a:ext cx="367240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구역</a:t>
            </a:r>
            <a:r>
              <a:rPr lang="en-US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: </a:t>
            </a: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용도</a:t>
            </a:r>
            <a:endParaRPr sz="2400" kern="1200" spc="-3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11_shape4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Design Plan   |   </a:t>
            </a:r>
            <a:r>
              <a:rPr lang="ko-KR" alt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구역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slide1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840" y="4615557"/>
            <a:ext cx="2664992" cy="1787697"/>
          </a:xfrm>
          <a:prstGeom prst="rect">
            <a:avLst/>
          </a:prstGeom>
          <a:noFill/>
          <a:ln w="127000">
            <a:noFill/>
            <a:miter lim="800000"/>
          </a:ln>
          <a:effectLst/>
        </p:spPr>
      </p:pic>
      <p:sp>
        <p:nvSpPr>
          <p:cNvPr id="9" name="slide11_shape5"/>
          <p:cNvSpPr/>
          <p:nvPr/>
        </p:nvSpPr>
        <p:spPr>
          <a:xfrm>
            <a:off x="1403648" y="5751513"/>
            <a:ext cx="1592982" cy="598081"/>
          </a:xfrm>
          <a:prstGeom prst="rect">
            <a:avLst/>
          </a:prstGeom>
          <a:noFill/>
          <a:ln w="57150" cap="flat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11_shape6"/>
          <p:cNvSpPr/>
          <p:nvPr/>
        </p:nvSpPr>
        <p:spPr>
          <a:xfrm>
            <a:off x="4427984" y="476672"/>
            <a:ext cx="432048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세부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설명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R, 9pt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글자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좁게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0.3pt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,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1.5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배를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상황에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따라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조정하실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있습니다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11_shape7"/>
          <p:cNvSpPr/>
          <p:nvPr/>
        </p:nvSpPr>
        <p:spPr>
          <a:xfrm>
            <a:off x="1281417" y="6357618"/>
            <a:ext cx="1368152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800" b="1" kern="1200" spc="-30">
                <a:solidFill>
                  <a:srgbClr val="C00000"/>
                </a:solidFill>
                <a:latin typeface="나눔고딕"/>
                <a:ea typeface="나눔고딕"/>
                <a:cs typeface="+mn-cs"/>
              </a:rPr>
              <a:t>구역</a:t>
            </a:r>
            <a:r>
              <a:rPr lang="en-US" altLang="en-US" sz="800" b="1" kern="1200" spc="-30">
                <a:solidFill>
                  <a:srgbClr val="C00000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b="1" kern="1200" spc="-30">
                <a:solidFill>
                  <a:srgbClr val="C00000"/>
                </a:solidFill>
                <a:latin typeface="나눔고딕"/>
                <a:ea typeface="나눔고딕"/>
                <a:cs typeface="+mn-cs"/>
              </a:rPr>
              <a:t>표시</a:t>
            </a:r>
            <a:endParaRPr sz="800" b="1" kern="1200" spc="-30">
              <a:solidFill>
                <a:srgbClr val="C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slide11_shape8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2_shape1"/>
          <p:cNvSpPr/>
          <p:nvPr/>
        </p:nvSpPr>
        <p:spPr>
          <a:xfrm>
            <a:off x="262632" y="1916832"/>
            <a:ext cx="2797200" cy="2286000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</a:ln>
          <a:effectLst>
            <a:outerShdw blurRad="889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840" y="2273202"/>
            <a:ext cx="2664992" cy="1787697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5" name="slide1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2_shape3"/>
          <p:cNvSpPr/>
          <p:nvPr/>
        </p:nvSpPr>
        <p:spPr>
          <a:xfrm>
            <a:off x="179512" y="461804"/>
            <a:ext cx="446449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18</a:t>
            </a: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층</a:t>
            </a:r>
            <a:r>
              <a:rPr lang="en-US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: </a:t>
            </a:r>
            <a:r>
              <a:rPr lang="ko-KR" altLang="en-US" sz="2400" kern="1200" spc="-3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회의공간</a:t>
            </a:r>
            <a:endParaRPr sz="2400" kern="1200" spc="-3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12_shape4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Floor Design Plan   |   18</a:t>
            </a:r>
            <a:r>
              <a:rPr lang="ko-KR" alt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층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12_shape5"/>
          <p:cNvSpPr/>
          <p:nvPr/>
        </p:nvSpPr>
        <p:spPr>
          <a:xfrm>
            <a:off x="2411760" y="3068960"/>
            <a:ext cx="512862" cy="936104"/>
          </a:xfrm>
          <a:prstGeom prst="rect">
            <a:avLst/>
          </a:prstGeom>
          <a:noFill/>
          <a:ln w="57150" cap="flat">
            <a:solidFill>
              <a:srgbClr val="C0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slide12_picture2" descr="C:\Documents and Settings\nhn\바탕 화면\이미지소스\meetingroom_01.png"/>
          <p:cNvPicPr>
            <a:picLocks noChangeAspect="1"/>
          </p:cNvPicPr>
          <p:nvPr/>
        </p:nvPicPr>
        <p:blipFill>
          <a:blip r:embed="rId3" cstate="print"/>
          <a:srcRect l="18158" t="3696" r="3117" b="759"/>
          <a:stretch>
            <a:fillRect/>
          </a:stretch>
        </p:blipFill>
        <p:spPr>
          <a:xfrm>
            <a:off x="250825" y="4327524"/>
            <a:ext cx="2806671" cy="2286000"/>
          </a:xfrm>
          <a:prstGeom prst="rect">
            <a:avLst/>
          </a:prstGeom>
          <a:noFill/>
        </p:spPr>
      </p:pic>
      <p:pic>
        <p:nvPicPr>
          <p:cNvPr id="10" name="slide12_picture3" descr="C:\Documents and Settings\nhn\바탕 화면\이미지소스\meetingroom_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0237" y="1916113"/>
            <a:ext cx="2816226" cy="2286000"/>
          </a:xfrm>
          <a:prstGeom prst="rect">
            <a:avLst/>
          </a:prstGeom>
          <a:noFill/>
        </p:spPr>
      </p:pic>
      <p:pic>
        <p:nvPicPr>
          <p:cNvPr id="11" name="slide12_picture4" descr="C:\Documents and Settings\nhn\바탕 화면\이미지소스\meetingroom_03.png"/>
          <p:cNvPicPr>
            <a:picLocks noChangeAspect="1"/>
          </p:cNvPicPr>
          <p:nvPr/>
        </p:nvPicPr>
        <p:blipFill>
          <a:blip r:embed="rId5" cstate="print"/>
          <a:srcRect l="565" t="10715" b="2691"/>
          <a:stretch>
            <a:fillRect/>
          </a:stretch>
        </p:blipFill>
        <p:spPr>
          <a:xfrm>
            <a:off x="6100763" y="1916113"/>
            <a:ext cx="2795587" cy="2286000"/>
          </a:xfrm>
          <a:prstGeom prst="rect">
            <a:avLst/>
          </a:prstGeom>
          <a:noFill/>
        </p:spPr>
      </p:pic>
      <p:pic>
        <p:nvPicPr>
          <p:cNvPr id="12" name="slide12_picture5" descr="C:\Documents and Settings\nhn\바탕 화면\이미지소스\meetingroom_0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70238" y="4306887"/>
            <a:ext cx="2816225" cy="2306637"/>
          </a:xfrm>
          <a:prstGeom prst="rect">
            <a:avLst/>
          </a:prstGeom>
          <a:noFill/>
        </p:spPr>
      </p:pic>
      <p:pic>
        <p:nvPicPr>
          <p:cNvPr id="13" name="slide12_picture6" descr="C:\Documents and Settings\nhn\바탕 화면\이미지소스\meetingroom_0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00763" y="4306888"/>
            <a:ext cx="2791717" cy="2306637"/>
          </a:xfrm>
          <a:prstGeom prst="rect">
            <a:avLst/>
          </a:prstGeom>
          <a:noFill/>
        </p:spPr>
      </p:pic>
      <p:sp>
        <p:nvSpPr>
          <p:cNvPr id="14" name="slide12_shape6"/>
          <p:cNvSpPr/>
          <p:nvPr/>
        </p:nvSpPr>
        <p:spPr>
          <a:xfrm>
            <a:off x="4427984" y="476672"/>
            <a:ext cx="432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구성원의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크리에이티브를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자극하고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활력이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넘치는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공간구성을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위해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원색의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산뜻한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컬러포인트를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각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회의공간마다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부여하되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,</a:t>
            </a: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감각적이면서도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젊은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느낌을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유지하기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위해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50000"/>
              </a:lnSpc>
            </a:pP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테이블이나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의자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등의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소품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디자인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및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소재를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디테일하게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신경쓴다</a:t>
            </a:r>
            <a:r>
              <a:rPr lang="en-US" altLang="ko-KR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  <a:r>
              <a:rPr lang="en-US" altLang="en-US" sz="900" kern="1200" spc="-3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900" kern="1200" spc="-3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12_shape7"/>
          <p:cNvSpPr/>
          <p:nvPr/>
        </p:nvSpPr>
        <p:spPr>
          <a:xfrm>
            <a:off x="2267744" y="4017955"/>
            <a:ext cx="1368152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800" b="1" kern="1200" spc="-30">
                <a:solidFill>
                  <a:srgbClr val="C00000"/>
                </a:solidFill>
                <a:latin typeface="나눔고딕"/>
                <a:ea typeface="나눔고딕"/>
                <a:cs typeface="+mn-cs"/>
              </a:rPr>
              <a:t>회의공간</a:t>
            </a:r>
            <a:endParaRPr sz="800" b="1" kern="1200" spc="-30">
              <a:solidFill>
                <a:srgbClr val="C00000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slide12_shape8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13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13_shape3"/>
          <p:cNvSpPr/>
          <p:nvPr/>
        </p:nvSpPr>
        <p:spPr>
          <a:xfrm>
            <a:off x="179512" y="6415444"/>
            <a:ext cx="403970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u="sng" kern="1200">
                <a:solidFill>
                  <a:srgbClr val="68727E"/>
                </a:solidFill>
                <a:latin typeface="나눔고딕"/>
                <a:ea typeface="나눔고딕"/>
                <a:cs typeface="+mn-cs"/>
                <a:hlinkClick r:id="rId2"/>
              </a:rPr>
              <a:t>설치하기</a:t>
            </a:r>
            <a:endParaRPr sz="700" u="sng" kern="1200">
              <a:solidFill>
                <a:srgbClr val="68727E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5" name="nppt_14720008454241352" descr="종이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3377" y="1192113"/>
            <a:ext cx="6276975" cy="4829175"/>
          </a:xfrm>
          <a:prstGeom prst="rect">
            <a:avLst/>
          </a:prstGeom>
        </p:spPr>
      </p:pic>
      <p:sp>
        <p:nvSpPr>
          <p:cNvPr id="6" name="nppt_14720008454241353"/>
          <p:cNvSpPr/>
          <p:nvPr/>
        </p:nvSpPr>
        <p:spPr>
          <a:xfrm>
            <a:off x="1691680" y="5134335"/>
            <a:ext cx="6174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l" defTabSz="914400" latinLnBrk="1"/>
            <a:r>
              <a:rPr lang="ko-KR" altLang="en-US" sz="1800" kern="1200">
                <a:solidFill>
                  <a:srgbClr val="775533"/>
                </a:solidFill>
                <a:latin typeface="나눔고딕"/>
                <a:ea typeface="나눔고딕"/>
                <a:cs typeface="+mn-cs"/>
              </a:rPr>
              <a:t>재료</a:t>
            </a:r>
            <a:endParaRPr sz="1800" kern="1200">
              <a:solidFill>
                <a:srgbClr val="775533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nppt_14720008454241355"/>
          <p:cNvSpPr/>
          <p:nvPr/>
        </p:nvSpPr>
        <p:spPr>
          <a:xfrm>
            <a:off x="2285962" y="5112819"/>
            <a:ext cx="5040560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20000"/>
              </a:lnSpc>
            </a:pP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요리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재료를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여기에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.</a:t>
            </a:r>
          </a:p>
          <a:p>
            <a:pPr marL="0" algn="l" defTabSz="914400" latinLnBrk="1">
              <a:lnSpc>
                <a:spcPct val="120000"/>
              </a:lnSpc>
            </a:pP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나눔고딕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R, 11pt, </a:t>
            </a:r>
          </a:p>
          <a:p>
            <a:pPr marL="0" algn="l" defTabSz="914400" latinLnBrk="1">
              <a:lnSpc>
                <a:spcPct val="120000"/>
              </a:lnSpc>
            </a:pP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글자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좁게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0.3pt,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줄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간격은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1.2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를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권장합니다</a:t>
            </a:r>
            <a:r>
              <a:rPr lang="en-US" altLang="ko-KR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.</a:t>
            </a:r>
            <a:r>
              <a:rPr lang="en-US" altLang="en-US" sz="1100" kern="1200" spc="-3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endParaRPr sz="1100" kern="1200" spc="-30">
              <a:solidFill>
                <a:srgbClr val="32221D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nppt_14720008454241357" descr="C:\Documents and Settings\nhn\바탕 화면\0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0813" y="1341027"/>
            <a:ext cx="5924550" cy="3744157"/>
          </a:xfrm>
          <a:prstGeom prst="rect">
            <a:avLst/>
          </a:prstGeom>
          <a:noFill/>
        </p:spPr>
      </p:pic>
      <p:sp>
        <p:nvSpPr>
          <p:cNvPr id="9" name="nppt_14720008454241358"/>
          <p:cNvSpPr/>
          <p:nvPr/>
        </p:nvSpPr>
        <p:spPr>
          <a:xfrm rot="20640000">
            <a:off x="356633" y="4103412"/>
            <a:ext cx="2448272" cy="576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latinLnBrk="1">
              <a:lnSpc>
                <a:spcPts val="1700"/>
              </a:lnSpc>
            </a:pPr>
            <a:r>
              <a:rPr lang="ko-KR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요리에</a:t>
            </a:r>
            <a:r>
              <a:rPr lang="en-US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 </a:t>
            </a:r>
            <a:r>
              <a:rPr lang="ko-KR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대한</a:t>
            </a:r>
            <a:r>
              <a:rPr lang="en-US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 </a:t>
            </a:r>
            <a:endParaRPr sz="1600" kern="1200">
              <a:solidFill>
                <a:srgbClr val="32221D"/>
              </a:solidFill>
              <a:latin typeface="나눔손글씨 펜"/>
              <a:ea typeface="나눔손글씨 펜"/>
              <a:cs typeface="+mn-cs"/>
            </a:endParaRPr>
          </a:p>
          <a:p>
            <a:pPr marL="0" algn="l" defTabSz="914400" latinLnBrk="1">
              <a:lnSpc>
                <a:spcPts val="1700"/>
              </a:lnSpc>
            </a:pPr>
            <a:r>
              <a:rPr lang="ko-KR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간단한</a:t>
            </a:r>
            <a:r>
              <a:rPr lang="en-US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 </a:t>
            </a:r>
            <a:r>
              <a:rPr lang="en-US" altLang="ko-KR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Tip</a:t>
            </a:r>
            <a:r>
              <a:rPr lang="ko-KR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을</a:t>
            </a:r>
            <a:r>
              <a:rPr lang="en-US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 </a:t>
            </a:r>
            <a:r>
              <a:rPr lang="ko-KR" altLang="en-US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적어주세요</a:t>
            </a:r>
            <a:r>
              <a:rPr lang="en-US" altLang="ko-KR" sz="16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.</a:t>
            </a:r>
            <a:endParaRPr sz="1600" kern="1200">
              <a:solidFill>
                <a:srgbClr val="32221D"/>
              </a:solidFill>
              <a:latin typeface="나눔손글씨 펜"/>
              <a:ea typeface="나눔손글씨 펜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179512" y="3573016"/>
            <a:ext cx="5304078" cy="197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en-US" altLang="ko-KR" sz="4800" kern="12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DUNKIN</a:t>
            </a:r>
          </a:p>
          <a:p>
            <a:pPr marL="0" algn="l" latinLnBrk="1">
              <a:lnSpc>
                <a:spcPct val="85000"/>
              </a:lnSpc>
            </a:pPr>
            <a:r>
              <a:rPr 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&amp;</a:t>
            </a:r>
          </a:p>
          <a:p>
            <a:pPr marL="0" algn="l" latinLnBrk="1">
              <a:lnSpc>
                <a:spcPct val="85000"/>
              </a:lnSpc>
            </a:pPr>
            <a:r>
              <a:rPr lang="en-US" sz="4800" kern="12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COFFEE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0826 </a:t>
            </a:r>
            <a:r>
              <a:rPr lang="en-US" altLang="ko-KR" sz="800" b="1" kern="1200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 16</a:t>
            </a:r>
            <a:endParaRPr sz="800" b="1" kern="1200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2_shape3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7" name="slide2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5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2_shape6"/>
          <p:cNvSpPr/>
          <p:nvPr/>
        </p:nvSpPr>
        <p:spPr>
          <a:xfrm>
            <a:off x="179512" y="6237312"/>
            <a:ext cx="403970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50000"/>
              </a:lnSpc>
            </a:pP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이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문서는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나눔글꼴로</a:t>
            </a:r>
            <a:r>
              <a:rPr lang="en-US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작성되었습니다</a:t>
            </a:r>
            <a:r>
              <a:rPr lang="en-US" altLang="ko-KR" sz="700" kern="1200">
                <a:solidFill>
                  <a:srgbClr val="68727E"/>
                </a:soli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700" u="sng" kern="1200">
                <a:solidFill>
                  <a:srgbClr val="68727E"/>
                </a:solidFill>
                <a:latin typeface="나눔고딕"/>
                <a:ea typeface="나눔고딕"/>
                <a:cs typeface="+mn-cs"/>
                <a:hlinkClick r:id="rId3"/>
              </a:rPr>
              <a:t>설치하기</a:t>
            </a:r>
            <a:endParaRPr sz="700" u="sng" kern="1200">
              <a:solidFill>
                <a:srgbClr val="68727E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ppt_14720008454241415"/>
          <p:cNvSpPr/>
          <p:nvPr/>
        </p:nvSpPr>
        <p:spPr>
          <a:xfrm>
            <a:off x="502764" y="1268760"/>
            <a:ext cx="1800200" cy="208823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nppt_147200084542414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016" y="1349646"/>
            <a:ext cx="1637695" cy="122413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nppt_14720008454241422"/>
          <p:cNvSpPr/>
          <p:nvPr/>
        </p:nvSpPr>
        <p:spPr>
          <a:xfrm>
            <a:off x="395536" y="1151378"/>
            <a:ext cx="414000" cy="41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300" kern="1200">
                <a:solidFill>
                  <a:srgbClr val="FFFFFF"/>
                </a:solidFill>
                <a:latin typeface="나눔고딕"/>
                <a:ea typeface="나눔고딕"/>
                <a:cs typeface="+mn-cs"/>
              </a:rPr>
              <a:t>01</a:t>
            </a:r>
          </a:p>
        </p:txBody>
      </p:sp>
      <p:sp>
        <p:nvSpPr>
          <p:cNvPr id="6" name="nppt_14720008454241426"/>
          <p:cNvSpPr/>
          <p:nvPr/>
        </p:nvSpPr>
        <p:spPr>
          <a:xfrm>
            <a:off x="2627784" y="1259882"/>
            <a:ext cx="1800200" cy="208823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nppt_147200084542414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09036" y="1340768"/>
            <a:ext cx="1637695" cy="1224136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nppt_14720008454241433"/>
          <p:cNvSpPr/>
          <p:nvPr/>
        </p:nvSpPr>
        <p:spPr>
          <a:xfrm>
            <a:off x="2520556" y="1142500"/>
            <a:ext cx="414000" cy="41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r>
              <a:rPr lang="en-US" altLang="ko-KR" sz="1300" kern="1200">
                <a:solidFill>
                  <a:srgbClr val="FFFFFF"/>
                </a:solidFill>
                <a:latin typeface="나눔고딕"/>
                <a:ea typeface="나눔고딕"/>
                <a:cs typeface="+mn-cs"/>
              </a:rPr>
              <a:t>02</a:t>
            </a:r>
          </a:p>
        </p:txBody>
      </p:sp>
      <p:sp>
        <p:nvSpPr>
          <p:cNvPr id="9" name="nppt_14720008454241437"/>
          <p:cNvSpPr/>
          <p:nvPr/>
        </p:nvSpPr>
        <p:spPr>
          <a:xfrm>
            <a:off x="502764" y="2564904"/>
            <a:ext cx="18002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20000"/>
              </a:lnSpc>
            </a:pP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조리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방법을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순서대로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endParaRPr sz="1000" kern="1200" spc="-100">
              <a:solidFill>
                <a:srgbClr val="32221D"/>
              </a:solidFill>
              <a:latin typeface="나눔고딕"/>
              <a:ea typeface="나눔고딕"/>
              <a:cs typeface="+mn-cs"/>
            </a:endParaRPr>
          </a:p>
          <a:p>
            <a:pPr marL="0" algn="l" defTabSz="914400" latinLnBrk="1">
              <a:lnSpc>
                <a:spcPct val="120000"/>
              </a:lnSpc>
            </a:pP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.</a:t>
            </a:r>
            <a:endParaRPr sz="1000" kern="1200" spc="-100">
              <a:solidFill>
                <a:srgbClr val="32221D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nppt_14720008454241439"/>
          <p:cNvSpPr/>
          <p:nvPr/>
        </p:nvSpPr>
        <p:spPr>
          <a:xfrm>
            <a:off x="2627784" y="2556026"/>
            <a:ext cx="1800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20000"/>
              </a:lnSpc>
            </a:pP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조리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방법을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순서대로</a:t>
            </a:r>
            <a:r>
              <a:rPr lang="en-US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 </a:t>
            </a:r>
            <a:endParaRPr sz="1000" kern="1200" spc="-100">
              <a:solidFill>
                <a:srgbClr val="32221D"/>
              </a:solidFill>
              <a:latin typeface="나눔고딕"/>
              <a:ea typeface="나눔고딕"/>
              <a:cs typeface="+mn-cs"/>
            </a:endParaRPr>
          </a:p>
          <a:p>
            <a:pPr marL="0" algn="l" defTabSz="914400" latinLnBrk="1">
              <a:lnSpc>
                <a:spcPct val="120000"/>
              </a:lnSpc>
            </a:pPr>
            <a:r>
              <a:rPr lang="ko-KR" altLang="en-US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적어주세요</a:t>
            </a:r>
            <a:r>
              <a:rPr lang="en-US" altLang="ko-KR" sz="1000" kern="1200" spc="-100">
                <a:solidFill>
                  <a:srgbClr val="32221D"/>
                </a:solidFill>
                <a:latin typeface="나눔고딕"/>
                <a:ea typeface="나눔고딕"/>
                <a:cs typeface="+mn-cs"/>
              </a:rPr>
              <a:t>.</a:t>
            </a:r>
            <a:endParaRPr sz="1000" kern="1200" spc="-100">
              <a:solidFill>
                <a:srgbClr val="32221D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nppt_14720008454241474"/>
          <p:cNvSpPr/>
          <p:nvPr/>
        </p:nvSpPr>
        <p:spPr>
          <a:xfrm>
            <a:off x="5253286" y="1151378"/>
            <a:ext cx="2354400" cy="54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00000"/>
              </a:lnSpc>
              <a:buNone/>
            </a:pPr>
            <a:r>
              <a:rPr lang="ko-KR" altLang="ko-KR" sz="1800">
                <a:solidFill>
                  <a:srgbClr val="32221D"/>
                </a:solidFill>
                <a:ea typeface="나눔손글씨 펜"/>
              </a:rPr>
              <a:t>메모하세요</a:t>
            </a:r>
          </a:p>
        </p:txBody>
      </p:sp>
      <p:sp>
        <p:nvSpPr>
          <p:cNvPr id="12" name="nppt_14720008454241478"/>
          <p:cNvSpPr/>
          <p:nvPr/>
        </p:nvSpPr>
        <p:spPr>
          <a:xfrm>
            <a:off x="5253286" y="1813452"/>
            <a:ext cx="2354400" cy="54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ko-KR" altLang="en-US" sz="18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메모하세요</a:t>
            </a:r>
            <a:endParaRPr sz="1800" kern="1200">
              <a:solidFill>
                <a:srgbClr val="32221D"/>
              </a:solidFill>
              <a:latin typeface="나눔손글씨 펜"/>
              <a:ea typeface="나눔손글씨 펜"/>
              <a:cs typeface="+mn-cs"/>
            </a:endParaRPr>
          </a:p>
        </p:txBody>
      </p:sp>
      <p:sp>
        <p:nvSpPr>
          <p:cNvPr id="13" name="nppt_14720008454241482"/>
          <p:cNvSpPr/>
          <p:nvPr/>
        </p:nvSpPr>
        <p:spPr>
          <a:xfrm>
            <a:off x="5253286" y="2484203"/>
            <a:ext cx="2354400" cy="54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ko-KR" altLang="en-US" sz="18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메모하세요</a:t>
            </a:r>
            <a:endParaRPr sz="1800" kern="1200">
              <a:solidFill>
                <a:srgbClr val="32221D"/>
              </a:solidFill>
              <a:latin typeface="나눔손글씨 펜"/>
              <a:ea typeface="나눔손글씨 펜"/>
              <a:cs typeface="+mn-cs"/>
            </a:endParaRPr>
          </a:p>
        </p:txBody>
      </p:sp>
      <p:sp>
        <p:nvSpPr>
          <p:cNvPr id="14" name="nppt_14720008454241486"/>
          <p:cNvSpPr/>
          <p:nvPr/>
        </p:nvSpPr>
        <p:spPr>
          <a:xfrm>
            <a:off x="5253286" y="3154953"/>
            <a:ext cx="2354400" cy="543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</a:pPr>
            <a:r>
              <a:rPr lang="ko-KR" altLang="en-US" sz="1800" kern="1200">
                <a:solidFill>
                  <a:srgbClr val="32221D"/>
                </a:solidFill>
                <a:latin typeface="나눔손글씨 펜"/>
                <a:ea typeface="나눔손글씨 펜"/>
                <a:cs typeface="+mn-cs"/>
              </a:rPr>
              <a:t>메모하세요</a:t>
            </a:r>
            <a:endParaRPr sz="1800" kern="1200">
              <a:solidFill>
                <a:srgbClr val="32221D"/>
              </a:solidFill>
              <a:latin typeface="나눔손글씨 펜"/>
              <a:ea typeface="나눔손글씨 펜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4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4_shape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4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7" name="slide4_shape4"/>
          <p:cNvSpPr/>
          <p:nvPr/>
        </p:nvSpPr>
        <p:spPr>
          <a:xfrm>
            <a:off x="179512" y="4202068"/>
            <a:ext cx="1656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latinLnBrk="1">
              <a:lnSpc>
                <a:spcPct val="85000"/>
              </a:lnSpc>
              <a:buAutoNum type="arabicPeriod"/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</a:t>
            </a:r>
            <a:r>
              <a:rPr lang="ko-KR" altLang="en-US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요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기대 효과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3.  </a:t>
            </a:r>
            <a:r>
              <a:rPr lang="en-US" altLang="ko-KR" sz="1000" b="1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화면 구상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기능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slide4_shape5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4_shape6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4_shape7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lide4_shape8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4_shape9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4_shape11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2_shape1"/>
          <p:cNvSpPr/>
          <p:nvPr/>
        </p:nvSpPr>
        <p:spPr>
          <a:xfrm>
            <a:off x="179512" y="2636912"/>
            <a:ext cx="530407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목</a:t>
            </a:r>
            <a:r>
              <a:rPr lang="ko-KR" altLang="en-US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차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1.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개요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2.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기대효과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7_shape5"/>
          <p:cNvSpPr/>
          <p:nvPr/>
        </p:nvSpPr>
        <p:spPr>
          <a:xfrm>
            <a:off x="-252536" y="2852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 dirty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내용</a:t>
            </a:r>
          </a:p>
        </p:txBody>
      </p:sp>
      <p:sp>
        <p:nvSpPr>
          <p:cNvPr id="9" name="slide7_shape6"/>
          <p:cNvSpPr/>
          <p:nvPr/>
        </p:nvSpPr>
        <p:spPr>
          <a:xfrm>
            <a:off x="2051720" y="2852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8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7_shape7"/>
          <p:cNvSpPr/>
          <p:nvPr/>
        </p:nvSpPr>
        <p:spPr>
          <a:xfrm>
            <a:off x="4355976" y="2852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8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8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7_shape8"/>
          <p:cNvSpPr/>
          <p:nvPr/>
        </p:nvSpPr>
        <p:spPr>
          <a:xfrm>
            <a:off x="6660232" y="2852936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r>
              <a:rPr lang="ko-KR" altLang="en-US" sz="1600" kern="1200" spc="80">
                <a:solidFill>
                  <a:schemeClr val="lt1"/>
                </a:solidFill>
                <a:latin typeface="나눔고딕"/>
                <a:ea typeface="나눔고딕"/>
                <a:cs typeface="+mn-cs"/>
              </a:rPr>
              <a:t>내용</a:t>
            </a:r>
            <a:endParaRPr sz="1600" kern="1200" spc="80"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2" name="slide7_shape11"/>
          <p:cNvSpPr/>
          <p:nvPr/>
        </p:nvSpPr>
        <p:spPr>
          <a:xfrm>
            <a:off x="918712" y="4365104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slide7_shape12"/>
          <p:cNvSpPr/>
          <p:nvPr/>
        </p:nvSpPr>
        <p:spPr>
          <a:xfrm>
            <a:off x="3212753" y="4365104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5" name="slide7_shape13"/>
          <p:cNvSpPr/>
          <p:nvPr/>
        </p:nvSpPr>
        <p:spPr>
          <a:xfrm>
            <a:off x="5518632" y="4365104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6" name="slide7_shape14"/>
          <p:cNvSpPr/>
          <p:nvPr/>
        </p:nvSpPr>
        <p:spPr>
          <a:xfrm>
            <a:off x="7816559" y="4365104"/>
            <a:ext cx="412293" cy="2385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algn="ctr" latinLnBrk="1"/>
            <a:r>
              <a:rPr lang="ko-KR" altLang="en-US" sz="950" kern="1200">
                <a:solidFill>
                  <a:schemeClr val="tx1">
                    <a:lumMod val="85000"/>
                    <a:lumOff val="15000"/>
                  </a:schemeClr>
                </a:solidFill>
                <a:latin typeface="나눔고딕"/>
                <a:ea typeface="나눔고딕"/>
                <a:cs typeface="+mn-cs"/>
              </a:rPr>
              <a:t>내용</a:t>
            </a:r>
            <a:endParaRPr sz="950" kern="120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3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4680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3.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주요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메뉴</a:t>
            </a: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90000"/>
              </a:lnSpc>
            </a:pPr>
            <a:endParaRPr lang="en-US" altLang="ko-KR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	-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4851543" y="4828935"/>
            <a:ext cx="2694571" cy="1583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제품안내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13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&gt;</a:t>
            </a:r>
            <a:r>
              <a:rPr lang="ko-KR" alt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3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13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sz="13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&gt;</a:t>
            </a:r>
            <a:r>
              <a:rPr lang="ko-KR" altLang="en-US" sz="13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3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13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&gt;</a:t>
            </a:r>
            <a:r>
              <a:rPr lang="ko-KR" alt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제품</a:t>
            </a:r>
            <a:endParaRPr lang="en-US" sz="13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2" descr="D:\KHS\필기\프로젝트\기능과틀\제품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43" y="2492896"/>
            <a:ext cx="4003389" cy="21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143"/>
            <a:ext cx="4457683" cy="337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2249143"/>
            <a:ext cx="936104" cy="11078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851920" y="2996952"/>
            <a:ext cx="857283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51543" y="2420888"/>
            <a:ext cx="4003389" cy="22682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slide5_shape4"/>
          <p:cNvSpPr/>
          <p:nvPr/>
        </p:nvSpPr>
        <p:spPr>
          <a:xfrm>
            <a:off x="6611218" y="4941168"/>
            <a:ext cx="2694571" cy="798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*</a:t>
            </a:r>
            <a:r>
              <a:rPr lang="ko-KR" altLang="en-US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기능</a:t>
            </a:r>
            <a:r>
              <a:rPr lang="en-US" altLang="ko-KR" sz="14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r>
              <a:rPr lang="en-US" altLang="ko-KR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: </a:t>
            </a:r>
            <a:r>
              <a:rPr lang="ko-KR" alt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마우스 커서를 올리면</a:t>
            </a:r>
            <a:endParaRPr lang="en-US" altLang="ko-KR" sz="13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   </a:t>
            </a:r>
            <a:r>
              <a:rPr lang="ko-KR" altLang="en-US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간략한 설명으로 변환</a:t>
            </a:r>
            <a:r>
              <a:rPr lang="en-US" altLang="ko-KR" sz="13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</a:t>
            </a:r>
            <a:endParaRPr lang="en-US" altLang="ko-KR" sz="14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061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4104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3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</a:p>
          <a:p>
            <a:pPr>
              <a:lnSpc>
                <a:spcPct val="90000"/>
              </a:lnSpc>
            </a:pP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90000"/>
              </a:lnSpc>
            </a:pP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리스트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상세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endParaRPr lang="ko-KR" altLang="en-US" sz="20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179512" y="2152171"/>
            <a:ext cx="1800200" cy="4173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*</a:t>
            </a:r>
            <a:r>
              <a:rPr lang="ko-KR" alt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 페이지</a:t>
            </a: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algn="r">
              <a:lnSpc>
                <a:spcPct val="170000"/>
              </a:lnSpc>
            </a:pPr>
            <a:r>
              <a:rPr lang="en-US" altLang="ko-KR" sz="10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(*</a:t>
            </a:r>
            <a:r>
              <a:rPr lang="ko-KR" altLang="en-US" sz="1000" b="1" kern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구현시에는</a:t>
            </a: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‘</a:t>
            </a: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재고상황</a:t>
            </a:r>
            <a:r>
              <a:rPr lang="en-US" altLang="ko-KR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’</a:t>
            </a: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과 </a:t>
            </a:r>
            <a:r>
              <a:rPr lang="en-US" altLang="ko-KR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‘</a:t>
            </a: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장바구니 담기</a:t>
            </a:r>
            <a:r>
              <a:rPr lang="en-US" altLang="ko-KR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’</a:t>
            </a: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버튼을</a:t>
            </a:r>
            <a:endParaRPr lang="en-US" altLang="ko-KR" sz="10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r">
              <a:lnSpc>
                <a:spcPct val="170000"/>
              </a:lnSpc>
            </a:pPr>
            <a:r>
              <a:rPr lang="ko-KR" altLang="en-US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추가</a:t>
            </a:r>
            <a:r>
              <a:rPr lang="en-US" altLang="ko-KR" sz="10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lang="en-US" altLang="ko-KR" sz="10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1" name="Picture 3" descr="C:\Users\관리자\Desktop\핵심기능 캡쳐\제품상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5663"/>
            <a:ext cx="6912768" cy="43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5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주요 기능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179512" y="2152171"/>
            <a:ext cx="1800200" cy="484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ko-KR" alt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내용 작성</a:t>
            </a:r>
            <a:endParaRPr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461805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1.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개요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179512" y="2152171"/>
            <a:ext cx="1800200" cy="100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회사명</a:t>
            </a:r>
            <a:endParaRPr sz="9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주소</a:t>
            </a:r>
            <a:endParaRPr sz="9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창립</a:t>
            </a:r>
            <a:r>
              <a:rPr lang="en-US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년도</a:t>
            </a:r>
            <a:endParaRPr sz="9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직원</a:t>
            </a:r>
            <a:r>
              <a:rPr lang="en-US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9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</a:t>
            </a:r>
            <a:endParaRPr sz="9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5"/>
          <p:cNvSpPr/>
          <p:nvPr/>
        </p:nvSpPr>
        <p:spPr>
          <a:xfrm>
            <a:off x="17951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0000"/>
              </a:lnSpc>
            </a:pPr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Profile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5_shape6"/>
          <p:cNvSpPr/>
          <p:nvPr/>
        </p:nvSpPr>
        <p:spPr>
          <a:xfrm>
            <a:off x="1039428" y="2152171"/>
            <a:ext cx="3028516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ko-KR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회사명</a:t>
            </a:r>
            <a:endParaRPr sz="900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주소</a:t>
            </a:r>
            <a:endParaRPr sz="900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0000</a:t>
            </a:r>
          </a:p>
          <a:p>
            <a:pPr marL="0" algn="l" latinLnBrk="1">
              <a:lnSpc>
                <a:spcPct val="170000"/>
              </a:lnSpc>
            </a:pPr>
            <a:r>
              <a:rPr lang="ko-KR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총</a:t>
            </a:r>
            <a:r>
              <a:rPr lang="en-US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00</a:t>
            </a:r>
            <a:r>
              <a:rPr lang="ko-KR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명</a:t>
            </a:r>
            <a:r>
              <a:rPr lang="en-US" altLang="en-US" sz="9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en-US" altLang="ko-KR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| 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인테리어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디자이너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명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en-US" altLang="ko-KR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|  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프로젝트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매니저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0</a:t>
            </a:r>
            <a:r>
              <a:rPr lang="ko-KR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명</a:t>
            </a:r>
            <a:r>
              <a:rPr lang="en-US" altLang="en-US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en-US" altLang="ko-KR" sz="800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|</a:t>
            </a:r>
          </a:p>
        </p:txBody>
      </p:sp>
      <p:cxnSp>
        <p:nvCxnSpPr>
          <p:cNvPr id="9" name="slide5_shape7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5_shape8"/>
          <p:cNvSpPr/>
          <p:nvPr/>
        </p:nvSpPr>
        <p:spPr>
          <a:xfrm>
            <a:off x="179512" y="3291016"/>
            <a:ext cx="1800200" cy="354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200000"/>
              </a:lnSpc>
            </a:pPr>
            <a:r>
              <a:rPr lang="en-US" altLang="ko-KR" sz="10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Staff</a:t>
            </a:r>
          </a:p>
        </p:txBody>
      </p:sp>
      <p:sp>
        <p:nvSpPr>
          <p:cNvPr id="11" name="slide5_shape9"/>
          <p:cNvSpPr/>
          <p:nvPr/>
        </p:nvSpPr>
        <p:spPr>
          <a:xfrm>
            <a:off x="1039428" y="5446268"/>
            <a:ext cx="1732372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OOO</a:t>
            </a:r>
            <a:r>
              <a:rPr lang="en-US" altLang="en-US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실장</a:t>
            </a: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약력을</a:t>
            </a:r>
            <a:r>
              <a:rPr lang="en-US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</p:txBody>
      </p:sp>
      <p:sp>
        <p:nvSpPr>
          <p:cNvPr id="12" name="slide5_shape10"/>
          <p:cNvSpPr/>
          <p:nvPr/>
        </p:nvSpPr>
        <p:spPr>
          <a:xfrm>
            <a:off x="2843808" y="5446268"/>
            <a:ext cx="165618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OOO</a:t>
            </a:r>
            <a:r>
              <a:rPr lang="en-US" altLang="en-US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팀장</a:t>
            </a: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약력을</a:t>
            </a:r>
            <a:r>
              <a:rPr lang="en-US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</p:txBody>
      </p:sp>
      <p:sp>
        <p:nvSpPr>
          <p:cNvPr id="13" name="slide5_shape11"/>
          <p:cNvSpPr/>
          <p:nvPr/>
        </p:nvSpPr>
        <p:spPr>
          <a:xfrm>
            <a:off x="6660232" y="92643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slide5_picture1" descr="C:\Documents and Settings\nhn\바탕 화면\이미지소스\인테리어\장인성1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048" y="3501008"/>
            <a:ext cx="1440160" cy="1872208"/>
          </a:xfrm>
          <a:prstGeom prst="rect">
            <a:avLst/>
          </a:prstGeom>
          <a:noFill/>
        </p:spPr>
      </p:pic>
      <p:pic>
        <p:nvPicPr>
          <p:cNvPr id="15" name="slide5_picture2" descr="C:\Documents and Settings\nhn\바탕 화면\이미지소스\인테리어\신현경_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1442" y="3501008"/>
            <a:ext cx="1440160" cy="1872208"/>
          </a:xfrm>
          <a:prstGeom prst="rect">
            <a:avLst/>
          </a:prstGeom>
          <a:noFill/>
        </p:spPr>
      </p:pic>
      <p:pic>
        <p:nvPicPr>
          <p:cNvPr id="16" name="slide5_picture3" descr="C:\Documents and Settings\nhn\바탕 화면\이미지소스\인테리어\bi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1836" y="3501729"/>
            <a:ext cx="1368152" cy="1871487"/>
          </a:xfrm>
          <a:prstGeom prst="rect">
            <a:avLst/>
          </a:prstGeom>
          <a:noFill/>
        </p:spPr>
      </p:pic>
      <p:sp>
        <p:nvSpPr>
          <p:cNvPr id="17" name="slide5_shape12"/>
          <p:cNvSpPr/>
          <p:nvPr/>
        </p:nvSpPr>
        <p:spPr>
          <a:xfrm>
            <a:off x="4639828" y="5446268"/>
            <a:ext cx="2020404" cy="48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OOO</a:t>
            </a:r>
            <a:r>
              <a:rPr lang="en-US" altLang="en-US" sz="9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수석디자이너</a:t>
            </a: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endParaRPr sz="700" b="1" kern="12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20000"/>
              </a:lnSpc>
            </a:pP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약력을</a:t>
            </a:r>
            <a:r>
              <a:rPr lang="en-US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작성하세요</a:t>
            </a:r>
            <a:r>
              <a:rPr lang="en-US" altLang="ko-KR" sz="700" b="1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11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520</Words>
  <Application>Microsoft Office PowerPoint</Application>
  <PresentationFormat>화면 슬라이드 쇼(4:3)</PresentationFormat>
  <Paragraphs>182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관리자</dc:creator>
  <cp:lastModifiedBy>Windows 사용자</cp:lastModifiedBy>
  <cp:revision>17</cp:revision>
  <dcterms:modified xsi:type="dcterms:W3CDTF">2016-08-26T08:52:19Z</dcterms:modified>
</cp:coreProperties>
</file>